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14612" y="357166"/>
            <a:ext cx="3857652" cy="36933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i="1" dirty="0" smtClean="0"/>
              <a:t>Перемещение карьерных грузов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1071546"/>
            <a:ext cx="8143932" cy="5395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Карьерный транспорт предназначен для перемещения горной массы (вскрыши) от забоев до пунктов разгрузки. Он является связующим звеном в технологическом процессе. От четкой работы карьерного транспорта зависит эффективность разработки месторождения. Перемещение карьерных грузов является ведущим и трудоемким процессом, от четкости организации которого зависит экономичность всех других процессов открытых разработок, Затраты на собственно транспорт составляют не менее 50 % от общих затрат на добычу полезного ископаемого. Карьерным транспортом, как правило, перемещаются значительные объемы горной массы (вскрышных пород и полезного ископаемого).</a:t>
            </a:r>
          </a:p>
          <a:p>
            <a:pPr algn="just"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зависимости от принципа действия различают транспорт цикличного (прерывного) и непрерывного действия.</a:t>
            </a:r>
          </a:p>
          <a:p>
            <a:pPr algn="just"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 цикличном транспорте (железнодорожный, автомобильный) погрузка, движение с грузом, разгрузка и движение без груза осуществляются последовательно. При транспорте непрерывного действия (конвейерный, гидравлический) эти операции совмещаются.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714356"/>
            <a:ext cx="792961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 карьерах строительных горных пород используются в той или иной мере почти все известные виды и технические средства перемещения грузов. Это объясняется главным образом многообразием горнотехнических условий. На выбор транспорта оказывают влияние физико-механические свойства разрабатываемых пород,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горногеологические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условия залегания месторождений (мощность вскрышных пород и полезного ископаемого, форма залежи,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обводненность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 др.), размеры грузооборота, система разработки, типы и параметры выемочно-погрузочного оборудования, дальность транспортирования, разность отметок между конечными пунктами, климат района и др. В зависимости от совокупности этих условий в каждом конкретном случае оказывается наиболее эффективным применение определенного вида транспорта.</a:t>
            </a:r>
          </a:p>
          <a:p>
            <a:pPr algn="just"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Вскрышные породы транспортируем автосамосвалами КамАЗ 65201, грузоподъемностью 25,5т. Среднее расстояние транспортирования пород вскрыши – 0,8 км. Для добычных работ используем КамАЗ 65201, с грузоподъемностью 25,5 т. Среднее расстояние транспортирования полезного ископаемого 2 км.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85918" y="357166"/>
            <a:ext cx="55007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/>
              <a:t>Особенности работы карьерного транспорта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71472" y="928670"/>
            <a:ext cx="792961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Карьерный транспорт предназначен для перемещения горной массы (вскрыши и полезного ископаемого) от забоев до пунктов разгрузки. он является связующим звеном в технологическом процессе. От четкой работы карьерного транспорта зависит эффективность разработки месторождения. Трудоемкость процесса перемещения (транспортирования) весьма высока, а затраты на собственно транспорт и связанные с ним вспомогательные работы составляют 45-50%, а в отдельных случаях 65-70% общих затрат на добычу. специфика горных работ обуславливает следующие основные особенности работы карьерного транспорта:  значительный объем и  сосредоточенная (односторонняя) направленность перемещения карьерных грузов при относительно небольшом расстоянии транспортирования;  периодическая передвижка транспортных коммуникаций в связи с постоянным изменением положения пунктов погрузки (забоев) разгрузки горной массы;  движение в грузовом направлении происходит, как правило, с преодолением значительных подъемов;  повышенные прочность и мощность двигателей транспортного оборудования, что вызвано большой плотностью, повышенной крепостью,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абразивностью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неоднородной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кусковатостью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горной массы. Интенсивность работы карьерного транспорта характеризуется грузооборотом карьера, который определяется количеством груза (в кубометрах или тоннах), перемещаемого в единицу времени (час, смена и т. д.).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1472" y="394692"/>
            <a:ext cx="8001056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Масштаб горных работ на карьере определяется величиной грузооборота. Он слагается из объемов перевозок вскрыши, полезного ископаемого и хозяйственно-технических грузов. Основной объем в грузообороте обычно составляет вскрыша. Минимальный объем приходится на хозяйственно-технические грузы. Грузооборот (или часть его),  характеризуемый устойчивым во времени направлением перемещения, называется грузопотоком. грузопоток называется сосредоточенным, если все грузы перемещаются из карьера на поверхность в одном направлении по одним транспортным коммуникациям, а в противном случае грузопоток называется рассредоточенным. с точки зрения лучшего использования транспортных коммуникаций и оборудования минимальное число грузопотоков является более желательным. Однако при значительном грузообороте, большой протяженности карьерного поля, наличии нескольких пунктов разгрузки и их разобщенности, а также в некоторых других случаях рассредоточение потока является технически необходимым и экономически целесообразным. При формировании грузопотоков обычно стремятся к разделению грузов по качественному признаку (вскрыша и полезное ископаемое) и пунктам назначения. Грузооборот карьера и отдельные грузопотоки изменяются по мере развития горных работ. Вопрос о выделении отдельных грузопотоков решается  при проектировании карьера на основании технико-экономических расчетов (с учетом схемы расположения месторождения).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335846"/>
            <a:ext cx="821537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зависимости от принципа действия различают транспорт цикличного (прерывного) и непрерывного действия. Продолжительность цикла (оборота) складывается из продолжительности погрузки, продолжительности движения с грузом к пункту разгрузки, продолжительностью разгрузки, продолжительностью движения к месту погрузки и продолжительностью пауз между перечисленными операциями. При цикличном транспорте (железнодорожный, автомобильный) погрузка, движение с грузом, разгрузка и движение без груза осуществляются последовательно. При транспорте непрерывного действия (конвейерный, гидравлический) эти операции совмещаются.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kp40.ru/news_images/anons/311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714356"/>
            <a:ext cx="7358114" cy="52149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probelaz.ru/ud/articles/pic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785794"/>
            <a:ext cx="7358114" cy="52864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slavutich-media.ru/userfiles/image/gt09/z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785794"/>
            <a:ext cx="7572428" cy="5357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igduran.ru/files/conf/transport0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857232"/>
            <a:ext cx="7334315" cy="53757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65</TotalTime>
  <Words>500</Words>
  <PresentationFormat>Экран (4:3)</PresentationFormat>
  <Paragraphs>10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Эркер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7</cp:revision>
  <dcterms:created xsi:type="dcterms:W3CDTF">2016-12-18T14:01:19Z</dcterms:created>
  <dcterms:modified xsi:type="dcterms:W3CDTF">2017-01-15T16:16:07Z</dcterms:modified>
</cp:coreProperties>
</file>